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E1D43-72D9-4D64-958F-234A6D32579F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7D8E5-5B96-47A1-BF87-F9D21DB38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83672-DA8A-4C47-8086-965EF747B1D6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4A4CC-1D2D-4EB1-9860-A454C3435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EB394-686D-458C-8BF8-01424CC9EA58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1BAF8-B8B5-49E9-89E8-68ED59CF8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43420-D11B-4811-8CC2-F0E3CE2695B6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1D902-999B-47BA-9465-5D71E9616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390E2-CBEC-4077-8360-45B9573AC9CF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C0274-323D-42C6-A00D-F2B2526C7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8CD34-F4ED-4314-A2F9-CAAECA75891D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FEF87-BD55-4DD3-B14D-D4D30E49D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2CE98-3771-4BAB-A6C8-590A6BE1EEF4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3FA9C-7DF5-4E16-BC34-4C3AAC9D3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D7288-FE21-4184-9CD8-98B017327C86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D2B1B-8192-4C00-85A6-830236650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40DAE-9E24-4425-A017-4B589FE041B6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C315C-374F-4199-B8B2-23C35DCF8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8AF4A-D280-48B7-8A07-5C718057E1D3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BF4D8-899B-4168-873C-7381267C0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B0F25-D84D-4F5B-B4B2-1907282E4EB7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0B4A3-11E2-43DA-B0DB-A066C3E5B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8B1313-4029-4C9C-95DF-271641DE1D29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62CE82-5B89-4850-9CBC-B5247F1A8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 descr="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19250" y="765175"/>
            <a:ext cx="5976938" cy="76835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800000"/>
                </a:solidFill>
                <a:latin typeface="+mn-lt"/>
              </a:rPr>
              <a:t>ПОЛИТИКА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1258888" y="1595438"/>
            <a:ext cx="7058025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None/>
            </a:pPr>
            <a:endParaRPr lang="ru-RU" sz="2800" b="1">
              <a:solidFill>
                <a:srgbClr val="660033"/>
              </a:solidFill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Char char="•"/>
            </a:pPr>
            <a:r>
              <a:rPr lang="ru-RU" sz="2800" b="1">
                <a:solidFill>
                  <a:srgbClr val="660033"/>
                </a:solidFill>
                <a:latin typeface="Calibri" pitchFamily="34" charset="0"/>
              </a:rPr>
              <a:t>Назовите самых известных претендентов на русский престол на Земском соборе в феврале 1613 года.</a:t>
            </a:r>
          </a:p>
          <a:p>
            <a:pPr marL="342900" indent="-342900">
              <a:buFont typeface="Calibri" pitchFamily="34" charset="0"/>
              <a:buChar char="•"/>
            </a:pPr>
            <a:r>
              <a:rPr lang="ru-RU" sz="2800" b="1">
                <a:solidFill>
                  <a:srgbClr val="660033"/>
                </a:solidFill>
                <a:latin typeface="Calibri" pitchFamily="34" charset="0"/>
              </a:rPr>
              <a:t> Что такое «крестоцеловальная                 запись»?</a:t>
            </a:r>
            <a:endParaRPr lang="ru-RU" sz="2800" b="1">
              <a:solidFill>
                <a:srgbClr val="660033"/>
              </a:solidFill>
            </a:endParaRPr>
          </a:p>
          <a:p>
            <a:pPr marL="342900" indent="-342900">
              <a:buFont typeface="Calibri" pitchFamily="34" charset="0"/>
              <a:buChar char="•"/>
            </a:pPr>
            <a:r>
              <a:rPr lang="ru-RU" sz="2800" b="1">
                <a:solidFill>
                  <a:srgbClr val="660033"/>
                </a:solidFill>
                <a:latin typeface="Calibri" pitchFamily="34" charset="0"/>
              </a:rPr>
              <a:t>Что означает понятие «династический кризис» в России в конце Х</a:t>
            </a:r>
            <a:r>
              <a:rPr lang="en-US" sz="2800" b="1">
                <a:solidFill>
                  <a:srgbClr val="660033"/>
                </a:solidFill>
                <a:latin typeface="Calibri" pitchFamily="34" charset="0"/>
              </a:rPr>
              <a:t>VI</a:t>
            </a:r>
            <a:r>
              <a:rPr lang="ru-RU" sz="2800" b="1">
                <a:solidFill>
                  <a:srgbClr val="660033"/>
                </a:solidFill>
                <a:latin typeface="Calibri" pitchFamily="34" charset="0"/>
              </a:rPr>
              <a:t> века?</a:t>
            </a:r>
          </a:p>
          <a:p>
            <a:pPr marL="342900" indent="-342900">
              <a:buFont typeface="Calibri" pitchFamily="34" charset="0"/>
              <a:buChar char="•"/>
            </a:pP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38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Бикулова</cp:lastModifiedBy>
  <cp:revision>7</cp:revision>
  <dcterms:modified xsi:type="dcterms:W3CDTF">2015-01-29T07:54:08Z</dcterms:modified>
</cp:coreProperties>
</file>